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1" r:id="rId5"/>
    <p:sldId id="272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6990" y="-17145"/>
            <a:ext cx="12286615" cy="68922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999740"/>
          </a:xfrm>
        </p:spPr>
        <p:txBody>
          <a:bodyPr/>
          <a:lstStyle/>
          <a:p>
            <a:r>
              <a:rPr lang="zh-CN" altLang="zh-CN" sz="13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刘 宝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290" y="-6985"/>
            <a:ext cx="12290425" cy="690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" y="35560"/>
            <a:ext cx="12190730" cy="669226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760" y="36195"/>
            <a:ext cx="3626485" cy="6784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3095" y="74930"/>
            <a:ext cx="3671570" cy="6833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8900" y="46355"/>
            <a:ext cx="12799695" cy="684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4310" y="24130"/>
            <a:ext cx="13009245" cy="679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" y="-76835"/>
            <a:ext cx="12252960" cy="699579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775950" cy="2601595"/>
          </a:xfrm>
        </p:spPr>
        <p:txBody>
          <a:bodyPr>
            <a:noAutofit/>
          </a:bodyPr>
          <a:lstStyle/>
          <a:p>
            <a:pPr algn="ctr"/>
            <a:r>
              <a:rPr lang="zh-CN" altLang="en-US" sz="19900"/>
              <a:t>谢谢</a:t>
            </a:r>
            <a:r>
              <a:rPr lang="en-US" altLang="zh-CN" sz="19900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930" y="-9525"/>
            <a:ext cx="12251055" cy="68916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749935"/>
            <a:ext cx="10515600" cy="202819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zh-CN" sz="9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演讲主题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2778760"/>
            <a:ext cx="10515600" cy="2479040"/>
          </a:xfrm>
        </p:spPr>
        <p:txBody>
          <a:bodyPr>
            <a:noAutofit/>
          </a:bodyPr>
          <a:lstStyle/>
          <a:p>
            <a:r>
              <a:rPr lang="zh-CN" altLang="en-US" sz="16600">
                <a:solidFill>
                  <a:srgbClr val="FF0000"/>
                </a:solidFill>
              </a:rPr>
              <a:t>网络翻墙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85" y="1536065"/>
            <a:ext cx="12101830" cy="5295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665" y="17145"/>
            <a:ext cx="5975985" cy="3162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985" y="17145"/>
            <a:ext cx="6216650" cy="3162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985" y="3272790"/>
            <a:ext cx="10515600" cy="2781300"/>
          </a:xfrm>
        </p:spPr>
        <p:txBody>
          <a:bodyPr>
            <a:noAutofit/>
          </a:bodyPr>
          <a:lstStyle/>
          <a:p>
            <a:r>
              <a:rPr lang="zh-CN" altLang="en-US" sz="8000">
                <a:solidFill>
                  <a:srgbClr val="FF0000"/>
                </a:solidFill>
              </a:rPr>
              <a:t>将谷歌访问助手放在事先准备好的文件夹中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/>
          </p:cNvGraphicFramePr>
          <p:nvPr/>
        </p:nvGraphicFramePr>
        <p:xfrm>
          <a:off x="-10795" y="-5715"/>
          <a:ext cx="12223750" cy="6897370"/>
        </p:xfrm>
        <a:graphic>
          <a:graphicData uri="http://schemas.openxmlformats.org/presentationml/2006/ole">
            <p:oleObj spid="_x0000_s1025" r:id="rId3" imgW="5257143" imgH="4095238" progId="PBrush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" y="-365125"/>
            <a:ext cx="12247245" cy="7619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1290" y="2491789"/>
            <a:ext cx="5680710" cy="4248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45" y="177165"/>
            <a:ext cx="6440170" cy="4167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57090"/>
            <a:ext cx="5499100" cy="2144395"/>
          </a:xfrm>
        </p:spPr>
        <p:txBody>
          <a:bodyPr>
            <a:normAutofit fontScale="90000"/>
          </a:bodyPr>
          <a:lstStyle/>
          <a:p>
            <a:r>
              <a:rPr lang="en-US" altLang="zh-CN" sz="4400">
                <a:solidFill>
                  <a:srgbClr val="FF0000"/>
                </a:solidFill>
              </a:rPr>
              <a:t>                           </a:t>
            </a:r>
            <a:r>
              <a:rPr lang="en-US" altLang="zh-CN" sz="13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7495" y="177800"/>
            <a:ext cx="4833620" cy="2203450"/>
          </a:xfrm>
        </p:spPr>
        <p:txBody>
          <a:bodyPr>
            <a:noAutofit/>
          </a:bodyPr>
          <a:lstStyle/>
          <a:p>
            <a:r>
              <a:rPr lang="en-US" altLang="zh-CN" sz="9600">
                <a:solidFill>
                  <a:srgbClr val="FF0000"/>
                </a:solidFill>
              </a:rPr>
              <a:t>1</a:t>
            </a:r>
            <a:r>
              <a:rPr lang="zh-CN" altLang="en-US" sz="4400">
                <a:solidFill>
                  <a:srgbClr val="FF0000"/>
                </a:solidFill>
              </a:rPr>
              <a:t>开发者一定要         开启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" y="-54610"/>
            <a:ext cx="12167870" cy="7028815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/>
          </p:cNvGraphicFramePr>
          <p:nvPr/>
        </p:nvGraphicFramePr>
        <p:xfrm>
          <a:off x="2840355" y="-27940"/>
          <a:ext cx="5623560" cy="6882130"/>
        </p:xfrm>
        <a:graphic>
          <a:graphicData uri="http://schemas.openxmlformats.org/presentationml/2006/ole">
            <p:oleObj spid="_x0000_s18433" r:id="rId4" imgW="4304762" imgH="4982270" progId="PBrush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45" y="-104140"/>
            <a:ext cx="12183745" cy="6998970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/>
          </p:cNvGraphicFramePr>
          <p:nvPr/>
        </p:nvGraphicFramePr>
        <p:xfrm>
          <a:off x="2538730" y="118110"/>
          <a:ext cx="6670040" cy="5622290"/>
        </p:xfrm>
        <a:graphic>
          <a:graphicData uri="http://schemas.openxmlformats.org/presentationml/2006/ole">
            <p:oleObj spid="_x0000_s20481" r:id="rId4" imgW="3561905" imgH="2838846" progId="PBrush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10" y="-29845"/>
            <a:ext cx="12042775" cy="6943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410" y="102870"/>
            <a:ext cx="8021955" cy="2856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10" y="3081020"/>
            <a:ext cx="6746240" cy="383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29095" y="3020060"/>
            <a:ext cx="5419725" cy="395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160" y="-59690"/>
            <a:ext cx="12223750" cy="69634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55" y="-59690"/>
            <a:ext cx="3338195" cy="696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985" y="-59690"/>
            <a:ext cx="3521075" cy="6962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61630" y="-59690"/>
            <a:ext cx="4007485" cy="691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45</Words>
  <Application>Microsoft Office PowerPoint</Application>
  <PresentationFormat>自定义</PresentationFormat>
  <Paragraphs>9</Paragraphs>
  <Slides>14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刘 宝</vt:lpstr>
      <vt:lpstr>演讲主题</vt:lpstr>
      <vt:lpstr>将谷歌访问助手放在事先准备好的文件夹中</vt:lpstr>
      <vt:lpstr>幻灯片 4</vt:lpstr>
      <vt:lpstr>                           2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131</cp:revision>
  <dcterms:created xsi:type="dcterms:W3CDTF">2017-08-03T09:01:00Z</dcterms:created>
  <dcterms:modified xsi:type="dcterms:W3CDTF">2018-09-15T16:06:02Z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